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5" r:id="rId4"/>
    <p:sldId id="259" r:id="rId5"/>
    <p:sldId id="258" r:id="rId6"/>
    <p:sldId id="264" r:id="rId7"/>
    <p:sldId id="263" r:id="rId8"/>
    <p:sldId id="278" r:id="rId9"/>
    <p:sldId id="260" r:id="rId10"/>
    <p:sldId id="279" r:id="rId11"/>
    <p:sldId id="262" r:id="rId12"/>
    <p:sldId id="261" r:id="rId13"/>
    <p:sldId id="276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78" autoAdjust="0"/>
    <p:restoredTop sz="94660"/>
  </p:normalViewPr>
  <p:slideViewPr>
    <p:cSldViewPr snapToGrid="0">
      <p:cViewPr varScale="1">
        <p:scale>
          <a:sx n="41" d="100"/>
          <a:sy n="41" d="100"/>
        </p:scale>
        <p:origin x="48" y="7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3/14/2016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3/14/2016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3/14/2016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3/14/2016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3/14/2016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3/14/2016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3/14/2016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3/14/2016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3/14/2016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3/14/2016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mailto:hallmgr@hfccmail.org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Unity Hall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Holy Family Catholic Church</a:t>
            </a:r>
          </a:p>
          <a:p>
            <a:r>
              <a:rPr lang="en-US" dirty="0" smtClean="0"/>
              <a:t>Davidsonville, MD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784" y="3849748"/>
            <a:ext cx="5939932" cy="17890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424160" y="0"/>
            <a:ext cx="685800" cy="109728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6684" y="-8402"/>
            <a:ext cx="816793" cy="128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88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Unity Hall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Rentals include 42 six-foot round tables with burgundy cloth covered chairs.</a:t>
            </a:r>
          </a:p>
          <a:p>
            <a:r>
              <a:rPr lang="en-US" sz="2400" dirty="0" smtClean="0"/>
              <a:t>13 eight-foot rectangular tables for serving or display.</a:t>
            </a:r>
          </a:p>
          <a:p>
            <a:r>
              <a:rPr lang="en-US" sz="2400" dirty="0" smtClean="0"/>
              <a:t>5 six-foot rectangular tables for serving or display.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628" y="1292595"/>
            <a:ext cx="3413049" cy="25597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490" y="4041226"/>
            <a:ext cx="3413049" cy="25597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0130" y="-8402"/>
            <a:ext cx="816793" cy="128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6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Unity Hall Terrace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1,922 square foot terrace for use by guests renting entire Hall or 2/3.</a:t>
            </a:r>
          </a:p>
          <a:p>
            <a:r>
              <a:rPr lang="en-US" sz="2400" dirty="0" smtClean="0"/>
              <a:t>Church furniture may not be used on the terrace – please supply your own furnishings.</a:t>
            </a:r>
          </a:p>
          <a:p>
            <a:r>
              <a:rPr lang="en-US" sz="2400" dirty="0" smtClean="0"/>
              <a:t>Easy access to Hall and Event Parking.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675" y="1981563"/>
            <a:ext cx="2568745" cy="192655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859" y="1982381"/>
            <a:ext cx="2566637" cy="19249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167" y="4270257"/>
            <a:ext cx="2566637" cy="19249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311" y="4270256"/>
            <a:ext cx="1443733" cy="19249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30130" y="-8402"/>
            <a:ext cx="816793" cy="128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74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Event Parking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1380639"/>
            <a:ext cx="5174060" cy="4195763"/>
          </a:xfrm>
        </p:spPr>
        <p:txBody>
          <a:bodyPr/>
          <a:lstStyle/>
          <a:p>
            <a:r>
              <a:rPr lang="en-US" sz="2400" dirty="0" smtClean="0"/>
              <a:t>Over 200 Event Parking spaces in well lit area</a:t>
            </a:r>
          </a:p>
          <a:p>
            <a:r>
              <a:rPr lang="en-US" sz="2400" dirty="0" smtClean="0"/>
              <a:t>Easy access for limos, buses, trolley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372" y="2055813"/>
            <a:ext cx="3150393" cy="4200525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358" y="3286697"/>
            <a:ext cx="4590494" cy="32887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0130" y="-8402"/>
            <a:ext cx="816793" cy="128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81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44614" y="2743200"/>
            <a:ext cx="769033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For more information or to reserve Unity Hall, please contact the Hall Manager at</a:t>
            </a:r>
          </a:p>
          <a:p>
            <a:pPr algn="ctr"/>
            <a:r>
              <a:rPr lang="en-US" sz="2800" dirty="0" smtClean="0">
                <a:ln>
                  <a:solidFill>
                    <a:schemeClr val="tx1"/>
                  </a:solidFill>
                </a:ln>
                <a:hlinkClick r:id="rId2"/>
              </a:rPr>
              <a:t>hallmgr@hfccmail.org</a:t>
            </a:r>
            <a:r>
              <a:rPr lang="en-US" sz="2800" dirty="0" smtClean="0"/>
              <a:t>  or </a:t>
            </a:r>
          </a:p>
          <a:p>
            <a:pPr algn="ctr"/>
            <a:r>
              <a:rPr lang="en-US" sz="2800" dirty="0" smtClean="0"/>
              <a:t>call 410/269-0586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0130" y="-8402"/>
            <a:ext cx="816793" cy="128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056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Welcome to Unity Hall at</a:t>
            </a:r>
            <a:br>
              <a:rPr lang="en-US" dirty="0" smtClean="0"/>
            </a:br>
            <a:r>
              <a:rPr lang="en-US" dirty="0" smtClean="0"/>
              <a:t>Holy Family Catholic Church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Beautiful, neutral venue</a:t>
            </a:r>
          </a:p>
          <a:p>
            <a:r>
              <a:rPr lang="en-US" sz="2400" dirty="0" smtClean="0"/>
              <a:t>Modern kitchen</a:t>
            </a:r>
          </a:p>
          <a:p>
            <a:r>
              <a:rPr lang="en-US" sz="2400" dirty="0" smtClean="0"/>
              <a:t>Restrooms</a:t>
            </a:r>
          </a:p>
          <a:p>
            <a:r>
              <a:rPr lang="en-US" sz="2400" dirty="0" smtClean="0"/>
              <a:t>Handicapped access</a:t>
            </a:r>
          </a:p>
          <a:p>
            <a:r>
              <a:rPr lang="en-US" sz="2400" dirty="0" smtClean="0"/>
              <a:t>Over 200 Event Parking spaces</a:t>
            </a:r>
          </a:p>
          <a:p>
            <a:r>
              <a:rPr lang="en-US" sz="2400" dirty="0" smtClean="0"/>
              <a:t>Wi-Fi available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674" y="2060575"/>
            <a:ext cx="4991895" cy="3743921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0130" y="-8402"/>
            <a:ext cx="816793" cy="128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40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Unity Hall Floor Plan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838" y="1358351"/>
            <a:ext cx="4413963" cy="4897988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33231" y="2056092"/>
            <a:ext cx="4396341" cy="4200245"/>
          </a:xfrm>
        </p:spPr>
        <p:txBody>
          <a:bodyPr/>
          <a:lstStyle/>
          <a:p>
            <a:r>
              <a:rPr lang="en-US" sz="2400" dirty="0" smtClean="0"/>
              <a:t>Easily create your space using our floor plan.</a:t>
            </a:r>
          </a:p>
          <a:p>
            <a:r>
              <a:rPr lang="en-US" sz="2400" dirty="0" smtClean="0"/>
              <a:t>Room divider drops from ceiling (see - - - line).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0130" y="-8402"/>
            <a:ext cx="816793" cy="128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14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Hall Rental Options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1474421"/>
            <a:ext cx="4396339" cy="4973271"/>
          </a:xfrm>
        </p:spPr>
        <p:txBody>
          <a:bodyPr>
            <a:normAutofit fontScale="92500"/>
          </a:bodyPr>
          <a:lstStyle/>
          <a:p>
            <a:r>
              <a:rPr lang="en-US" sz="2400" dirty="0" smtClean="0"/>
              <a:t>Entire Hall – for events from 150 guests to 300 sitting down.  Rental space includes lobby and terrace.</a:t>
            </a:r>
          </a:p>
          <a:p>
            <a:r>
              <a:rPr lang="en-US" sz="2400" dirty="0" smtClean="0"/>
              <a:t>Entire Hall – for events up to 700 standing or with limited seating.</a:t>
            </a:r>
          </a:p>
          <a:p>
            <a:r>
              <a:rPr lang="en-US" sz="2400" dirty="0" smtClean="0"/>
              <a:t>2/3 Hall – for events up to 150 guests.  Rental space includes lobby and terrace.</a:t>
            </a:r>
          </a:p>
          <a:p>
            <a:r>
              <a:rPr lang="en-US" sz="2400" dirty="0" smtClean="0"/>
              <a:t>1/3 Hall – for events up to 80 guests.  Rental space includes lobby.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674" y="1853249"/>
            <a:ext cx="5268331" cy="395124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0130" y="-8402"/>
            <a:ext cx="816793" cy="128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71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JMJ Café Lobby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1426" y="1568394"/>
            <a:ext cx="8949408" cy="1660974"/>
          </a:xfrm>
        </p:spPr>
        <p:txBody>
          <a:bodyPr>
            <a:noAutofit/>
          </a:bodyPr>
          <a:lstStyle/>
          <a:p>
            <a:r>
              <a:rPr lang="en-US" sz="2400" dirty="0" smtClean="0"/>
              <a:t>Adequate space – 45’ x 25’ for greeting guests whether for registration, table assignments, cocktails and appetizers, or just a quiet space to relax.</a:t>
            </a:r>
            <a:endParaRPr lang="en-US" sz="24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1" y="3229368"/>
            <a:ext cx="2204875" cy="293983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3159" y="2056092"/>
            <a:ext cx="2621507" cy="21033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4708" y="4469196"/>
            <a:ext cx="2621507" cy="21033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6455" y="4158641"/>
            <a:ext cx="1694884" cy="21033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465" y="3214693"/>
            <a:ext cx="2226889" cy="29691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833" y="3208208"/>
            <a:ext cx="2236616" cy="29821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928" y="3208208"/>
            <a:ext cx="2236616" cy="29821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30130" y="-8402"/>
            <a:ext cx="816793" cy="128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903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Restrooms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2905017" cy="2774472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Large restrooms with 6 stalls in the women’s room and men’s room.</a:t>
            </a:r>
          </a:p>
          <a:p>
            <a:r>
              <a:rPr lang="en-US" sz="2400" dirty="0" smtClean="0"/>
              <a:t>Neutral stone counter tops.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167" y="2055813"/>
            <a:ext cx="3150393" cy="4200524"/>
          </a:xfrm>
        </p:spPr>
      </p:pic>
      <p:pic>
        <p:nvPicPr>
          <p:cNvPr id="6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426" y="2055813"/>
            <a:ext cx="3150393" cy="42005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0130" y="-8402"/>
            <a:ext cx="816793" cy="128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08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Unity Hall Kitchen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1412" y="2261711"/>
            <a:ext cx="4396339" cy="4195763"/>
          </a:xfrm>
        </p:spPr>
        <p:txBody>
          <a:bodyPr>
            <a:noAutofit/>
          </a:bodyPr>
          <a:lstStyle/>
          <a:p>
            <a:r>
              <a:rPr lang="en-US" sz="2400" dirty="0" smtClean="0"/>
              <a:t>A Chef’s dream – 8 burner gas stove with 2 ovens</a:t>
            </a:r>
          </a:p>
          <a:p>
            <a:r>
              <a:rPr lang="en-US" sz="2400" dirty="0" smtClean="0"/>
              <a:t>Large gas griddle</a:t>
            </a:r>
          </a:p>
          <a:p>
            <a:r>
              <a:rPr lang="en-US" sz="2400" dirty="0" smtClean="0"/>
              <a:t>2 gas warming convection ovens</a:t>
            </a:r>
          </a:p>
          <a:p>
            <a:r>
              <a:rPr lang="en-US" sz="2400" dirty="0" smtClean="0"/>
              <a:t>Unlimited ice machine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589" y="1455979"/>
            <a:ext cx="3185585" cy="238918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174" y="3845167"/>
            <a:ext cx="3185585" cy="25087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0130" y="-8402"/>
            <a:ext cx="816793" cy="128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85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Unity Hall Kitchen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1412" y="2261711"/>
            <a:ext cx="4396339" cy="4195763"/>
          </a:xfrm>
        </p:spPr>
        <p:txBody>
          <a:bodyPr>
            <a:noAutofit/>
          </a:bodyPr>
          <a:lstStyle/>
          <a:p>
            <a:r>
              <a:rPr lang="en-US" sz="2400" dirty="0" smtClean="0"/>
              <a:t>2 industrial refrigerators</a:t>
            </a:r>
          </a:p>
          <a:p>
            <a:r>
              <a:rPr lang="en-US" sz="2400" dirty="0" smtClean="0"/>
              <a:t>1 industrial freezer</a:t>
            </a:r>
          </a:p>
          <a:p>
            <a:r>
              <a:rPr lang="en-US" sz="2400" dirty="0" smtClean="0"/>
              <a:t>Industrial dish washer</a:t>
            </a:r>
          </a:p>
          <a:p>
            <a:r>
              <a:rPr lang="en-US" sz="2400" dirty="0" smtClean="0"/>
              <a:t>Ample prep space</a:t>
            </a:r>
          </a:p>
          <a:p>
            <a:r>
              <a:rPr lang="en-US" sz="2400" dirty="0" smtClean="0"/>
              <a:t>Easy access to Hall and outside ramp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794" y="1853248"/>
            <a:ext cx="3186572" cy="42487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0130" y="-8402"/>
            <a:ext cx="816793" cy="12885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493" y="1824565"/>
            <a:ext cx="3186572" cy="424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31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Unity Hall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0130" y="-8402"/>
            <a:ext cx="816793" cy="1288562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763955"/>
            <a:ext cx="4453426" cy="2863117"/>
          </a:xfrm>
        </p:spPr>
        <p:txBody>
          <a:bodyPr>
            <a:normAutofit/>
          </a:bodyPr>
          <a:lstStyle/>
          <a:p>
            <a:r>
              <a:rPr lang="en-US" sz="2400" dirty="0" smtClean="0"/>
              <a:t>4,941 square feet of beautifully laid wood </a:t>
            </a:r>
            <a:r>
              <a:rPr lang="en-US" sz="2400" dirty="0" smtClean="0"/>
              <a:t>floor.</a:t>
            </a:r>
            <a:endParaRPr lang="en-US" sz="2400" dirty="0" smtClean="0"/>
          </a:p>
          <a:p>
            <a:r>
              <a:rPr lang="en-US" sz="2400" dirty="0" smtClean="0"/>
              <a:t>25 foot ceilings with chandelier </a:t>
            </a:r>
            <a:r>
              <a:rPr lang="en-US" sz="2400" dirty="0" smtClean="0"/>
              <a:t>lighting.</a:t>
            </a:r>
            <a:endParaRPr lang="en-US" sz="2400" dirty="0" smtClean="0"/>
          </a:p>
          <a:p>
            <a:r>
              <a:rPr lang="en-US" sz="2400" dirty="0" smtClean="0"/>
              <a:t>Easy access to terrace or </a:t>
            </a:r>
            <a:r>
              <a:rPr lang="en-US" sz="2400" dirty="0" smtClean="0"/>
              <a:t>lobby.</a:t>
            </a:r>
            <a:endParaRPr lang="en-US" sz="2400" dirty="0" smtClean="0"/>
          </a:p>
        </p:txBody>
      </p:sp>
      <p:pic>
        <p:nvPicPr>
          <p:cNvPr id="11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135" y="1321958"/>
            <a:ext cx="3395542" cy="2546657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490" y="4111563"/>
            <a:ext cx="3421753" cy="242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37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305</TotalTime>
  <Words>359</Words>
  <Application>Microsoft Office PowerPoint</Application>
  <PresentationFormat>Widescreen</PresentationFormat>
  <Paragraphs>52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Century Gothic</vt:lpstr>
      <vt:lpstr>Wingdings 3</vt:lpstr>
      <vt:lpstr>Ion</vt:lpstr>
      <vt:lpstr>Unity Hall</vt:lpstr>
      <vt:lpstr>Welcome to Unity Hall at Holy Family Catholic Church</vt:lpstr>
      <vt:lpstr>Unity Hall Floor Plan</vt:lpstr>
      <vt:lpstr>Hall Rental Options</vt:lpstr>
      <vt:lpstr>JMJ Café Lobby</vt:lpstr>
      <vt:lpstr>Restrooms</vt:lpstr>
      <vt:lpstr>Unity Hall Kitchen</vt:lpstr>
      <vt:lpstr>Unity Hall Kitchen</vt:lpstr>
      <vt:lpstr>Unity Hall</vt:lpstr>
      <vt:lpstr>Unity Hall</vt:lpstr>
      <vt:lpstr>Unity Hall Terrace</vt:lpstr>
      <vt:lpstr>Event Parking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Unity Hall</dc:title>
  <dc:creator>Louisa Woolery</dc:creator>
  <cp:lastModifiedBy>Louisa Woolery</cp:lastModifiedBy>
  <cp:revision>31</cp:revision>
  <dcterms:created xsi:type="dcterms:W3CDTF">2016-03-12T18:24:55Z</dcterms:created>
  <dcterms:modified xsi:type="dcterms:W3CDTF">2016-03-14T18:06:52Z</dcterms:modified>
</cp:coreProperties>
</file>